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BF9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8603FDC-E32A-4AB5-989C-0864C3EAD2B8}" styleName="佈景主題樣式 2 - 輔色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淺色樣式 2 - 輔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10122E4-1C5B-4B75-8B70-A6F1F3FA71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768482E-42C9-47DB-9D34-F6583BB07B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A18CD03-7A2C-4F04-BE3D-839A23B1A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DE66FC8-6E9A-4326-82D1-EE37E9E6D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7E2C63A-1DA7-4959-B3C9-79508A237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9773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A8D816-518E-4937-A659-09FCB2501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8A29521-0645-4AF9-9C67-9604C8F23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123493A-F4D5-4E16-B4D8-916859B7F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4D98B07-5E52-4CE1-8534-1DEA7B533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4DC9E1D-E2DF-4313-ACFD-14E0B226B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2440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C8527A2D-50C2-456C-B89B-3EF0E1C7FF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16E9766-CBF9-4575-870B-35BB938103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35A21EB-7B61-43AB-8057-2A01E5147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B970204-D4FB-4756-86EE-0099F51A6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A11512-DDDC-45D7-A6B7-08F30F85D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5437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8558D2-1528-4844-9A12-DC5083C7E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1AC3A24-2C70-4E9A-925D-C5F541E2B7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C5251E-5E0C-4F07-A0B1-5971943DA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3CC567B-2595-48ED-BD26-0B550063E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1F8E5C1-AAC4-41B1-BBA9-C07D4541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937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5B6820-27DA-42D0-8619-E53135C5F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B226C24-DE6C-4DD0-AFF6-475C151E3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7878678-E5E6-4F7C-AAD4-DF3B1C624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BBD9FB-0D6D-4BC1-9F67-68B518E48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658EE6F-4D85-4474-9D0B-D8A2D4F5A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9709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AED5917-AD07-45EE-9ABD-0645E9807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7625EDF-D94B-4E1C-B462-827451288A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FA78955-8CED-438C-8FE1-9C29B84F4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15989C5-5D85-4EFE-9915-BFBAE1466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C8193DE-70DC-4CB8-9650-8CF0297B9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927A743-C61D-4C35-AF8F-D25B7E141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0077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AD9043-264C-453B-BEF5-841675BFC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27CFD73-0317-4803-87CE-923F0EF05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47E6B27-11D5-4F0F-B1DD-7AC5785C44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B846AC2-A677-472C-B9AE-0FC06B932F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8F75968-F4D9-4BD9-8512-1007DBD9D0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44571B4-CB11-4970-B3F3-CD643DDD6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1AA09907-5A6A-4B2D-A8AD-D59C9C74E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84C87C5-27A3-4DBE-9E1F-DA0D9C1E2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88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909D6C-FBBF-4893-BDA8-211C27F70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A50721E-3CA9-4E2E-A649-C7398DA25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DA62F84-8FD3-4326-BDC3-021BEEAE7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8A72B5D-BD0B-410E-B490-C45B35C7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230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EC3CF70A-E9F9-4BAB-8CD4-92FA74FAD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DDBE0759-762B-4620-A7B2-442DBE4A7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4CB2DC4-DEBB-46FC-9E07-CD15A3AD2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0726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1AC17C7-9650-419F-A759-A34EC4755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E6A2CB2-6D17-4DA6-A959-664DBB059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57ACED4-0E3D-4715-B701-8678204C1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FC45CBA-398B-4079-B7DD-8239497BB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27A3356-526B-4110-88C9-C13C2415D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B604D20-B25D-4812-87F3-50E69431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866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01B031-8AF1-4833-B97F-6DBD0CD59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A187E52F-D264-4396-B028-FC45AE4517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BF2D69F-1DEE-4FB8-B740-44419BD185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C883C066-1505-451D-95E6-BFF967ED1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C1C9290-CAFA-4C0D-8C54-A09FCA594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4749F95-5049-4F85-8350-2A75D39BA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025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2D588484-97AB-43B3-A1FD-AEC8D51CD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70C4D7A-B291-48BB-959E-4E0BE7F326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5402B01-7CA0-49D3-B18B-423F4954BC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27513-40B7-4F7D-8E1D-16F2B11F8CDE}" type="datetimeFigureOut">
              <a:rPr lang="zh-TW" altLang="en-US" smtClean="0"/>
              <a:t>2023/8/31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A63C95D-501B-4E0A-914F-1DD8800CF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A9F440A-B00B-488F-B406-E258C210ED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64715-9B66-423C-BCEA-EB9B456AFD5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852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AF6FB7E-6348-4B93-8880-06E8FF0CE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351" y="603761"/>
            <a:ext cx="8341453" cy="236156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C4D78A27-FB61-4D21-A4FE-6B23F5906C1D}"/>
              </a:ext>
            </a:extLst>
          </p:cNvPr>
          <p:cNvSpPr txBox="1"/>
          <p:nvPr/>
        </p:nvSpPr>
        <p:spPr>
          <a:xfrm>
            <a:off x="4200530" y="2638150"/>
            <a:ext cx="3262432" cy="2692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6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6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總務處</a:t>
            </a:r>
            <a:r>
              <a:rPr lang="en-US" altLang="zh-TW" sz="6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</a:p>
          <a:p>
            <a:pPr algn="ctr">
              <a:lnSpc>
                <a:spcPct val="150000"/>
              </a:lnSpc>
            </a:pPr>
            <a:r>
              <a:rPr lang="zh-TW" altLang="en-US" sz="6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業務報告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0B01E99-1494-41CD-AEAD-CE70A7FA2034}"/>
              </a:ext>
            </a:extLst>
          </p:cNvPr>
          <p:cNvSpPr txBox="1"/>
          <p:nvPr/>
        </p:nvSpPr>
        <p:spPr>
          <a:xfrm>
            <a:off x="5098212" y="5609251"/>
            <a:ext cx="1467068" cy="497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蔡三陽主任</a:t>
            </a:r>
          </a:p>
        </p:txBody>
      </p:sp>
    </p:spTree>
    <p:extLst>
      <p:ext uri="{BB962C8B-B14F-4D97-AF65-F5344CB8AC3E}">
        <p14:creationId xmlns:p14="http://schemas.microsoft.com/office/powerpoint/2010/main" val="2596937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4" y="499348"/>
            <a:ext cx="9137967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廁所整修及沉澱水塔暨給水線整修工程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35" y="1825358"/>
            <a:ext cx="4331074" cy="350561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53" y="1825358"/>
            <a:ext cx="4496499" cy="350561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3521217" y="5517588"/>
            <a:ext cx="5032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樂活教室旁</a:t>
            </a:r>
            <a:r>
              <a:rPr lang="zh-TW" altLang="en-US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廁所</a:t>
            </a:r>
          </a:p>
        </p:txBody>
      </p:sp>
    </p:spTree>
    <p:extLst>
      <p:ext uri="{BB962C8B-B14F-4D97-AF65-F5344CB8AC3E}">
        <p14:creationId xmlns:p14="http://schemas.microsoft.com/office/powerpoint/2010/main" val="3679395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4" y="499348"/>
            <a:ext cx="9137967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廁所整修及沉澱水塔暨給水線整修工程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35" y="1825358"/>
            <a:ext cx="4331074" cy="350561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53" y="1825358"/>
            <a:ext cx="4496499" cy="350561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4213716" y="5517588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5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1F&amp;2F</a:t>
            </a:r>
            <a:r>
              <a:rPr lang="zh-TW" altLang="en-US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廁所</a:t>
            </a:r>
          </a:p>
        </p:txBody>
      </p:sp>
    </p:spTree>
    <p:extLst>
      <p:ext uri="{BB962C8B-B14F-4D97-AF65-F5344CB8AC3E}">
        <p14:creationId xmlns:p14="http://schemas.microsoft.com/office/powerpoint/2010/main" val="692086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25BDC78-ECF9-4ACB-8A7F-BDC430133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658" y="792963"/>
            <a:ext cx="5763936" cy="1002449"/>
          </a:xfrm>
        </p:spPr>
        <p:txBody>
          <a:bodyPr>
            <a:normAutofit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en-US" altLang="zh-TW" b="1"/>
              <a:t>112</a:t>
            </a:r>
            <a:r>
              <a:rPr lang="zh-TW" altLang="en-US" b="1"/>
              <a:t>學年度相關業務</a:t>
            </a:r>
          </a:p>
        </p:txBody>
      </p:sp>
      <p:graphicFrame>
        <p:nvGraphicFramePr>
          <p:cNvPr id="8" name="內容版面配置區 7">
            <a:extLst>
              <a:ext uri="{FF2B5EF4-FFF2-40B4-BE49-F238E27FC236}">
                <a16:creationId xmlns:a16="http://schemas.microsoft.com/office/drawing/2014/main" id="{A8D5E492-CFA3-45CC-BE8C-7565C150F7E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3125076"/>
              </p:ext>
            </p:extLst>
          </p:nvPr>
        </p:nvGraphicFramePr>
        <p:xfrm>
          <a:off x="838200" y="1825625"/>
          <a:ext cx="10515600" cy="361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6178">
                  <a:extLst>
                    <a:ext uri="{9D8B030D-6E8A-4147-A177-3AD203B41FA5}">
                      <a16:colId xmlns:a16="http://schemas.microsoft.com/office/drawing/2014/main" val="1297264885"/>
                    </a:ext>
                  </a:extLst>
                </a:gridCol>
                <a:gridCol w="7679422">
                  <a:extLst>
                    <a:ext uri="{9D8B030D-6E8A-4147-A177-3AD203B41FA5}">
                      <a16:colId xmlns:a16="http://schemas.microsoft.com/office/drawing/2014/main" val="3551946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>
                          <a:solidFill>
                            <a:schemeClr val="tx1"/>
                          </a:solidFill>
                        </a:rP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>
                          <a:solidFill>
                            <a:schemeClr val="tx1"/>
                          </a:solidFill>
                        </a:rPr>
                        <a:t>行事活動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2881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270" indent="-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標楷體" panose="03000509000000000000" pitchFamily="65" charset="-120"/>
                        </a:rPr>
                        <a:t>8/16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70" indent="-12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校務會議、校舍安全會議。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5252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270" indent="-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標楷體" panose="03000509000000000000" pitchFamily="65" charset="-120"/>
                        </a:rPr>
                        <a:t>8/29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70" indent="-12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畢業旅行決標─趣健行旅行社有限公司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0280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標楷體" panose="03000509000000000000" pitchFamily="65" charset="-120"/>
                        </a:rPr>
                        <a:t>9/19(</a:t>
                      </a: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二</a:t>
                      </a: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)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70" indent="-12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標楷體" panose="03000509000000000000" pitchFamily="65" charset="-120"/>
                        </a:rPr>
                        <a:t>10:00-10:30</a:t>
                      </a: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全校性消防防護演練</a:t>
                      </a:r>
                      <a:endParaRPr lang="en-US" altLang="zh-TW" sz="2400">
                        <a:effectLst/>
                        <a:latin typeface="Arial" panose="020B0604020202020204" pitchFamily="34" charset="0"/>
                        <a:ea typeface="標楷體" panose="03000509000000000000" pitchFamily="65" charset="-120"/>
                        <a:cs typeface="標楷體" panose="03000509000000000000" pitchFamily="65" charset="-120"/>
                      </a:endParaRPr>
                    </a:p>
                    <a:p>
                      <a:pPr marL="1270" indent="-12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(</a:t>
                      </a: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消防局雙溪分隊</a:t>
                      </a: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微軟正黑體" panose="020B0604030504040204" pitchFamily="34" charset="-120"/>
                        </a:rPr>
                        <a:t>蒞校</a:t>
                      </a:r>
                      <a:r>
                        <a:rPr lang="en-US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微軟正黑體" panose="020B0604030504040204" pitchFamily="34" charset="-120"/>
                        </a:rPr>
                        <a:t>)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90384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indent="-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標楷體" panose="03000509000000000000" pitchFamily="65" charset="-120"/>
                        </a:rPr>
                        <a:t>10-12</a:t>
                      </a: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月份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70" indent="-12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辦理租用交通車勞務採購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1270" indent="-127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校園監視器結合保全服務採購</a:t>
                      </a:r>
                      <a:endParaRPr lang="zh-TW" sz="2400"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213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324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5" y="499348"/>
            <a:ext cx="5404866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校園綠美化空間整理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5" y="1831275"/>
            <a:ext cx="4655890" cy="350561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1831275"/>
            <a:ext cx="4655889" cy="350561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4213702" y="5517588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石桌平台區</a:t>
            </a:r>
          </a:p>
        </p:txBody>
      </p:sp>
    </p:spTree>
    <p:extLst>
      <p:ext uri="{BB962C8B-B14F-4D97-AF65-F5344CB8AC3E}">
        <p14:creationId xmlns:p14="http://schemas.microsoft.com/office/powerpoint/2010/main" val="1677080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5" y="499348"/>
            <a:ext cx="5404866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校園綠美化空間整理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45" y="1831275"/>
            <a:ext cx="4655890" cy="350561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1831275"/>
            <a:ext cx="4655889" cy="350561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4213702" y="5517588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石桌平台區</a:t>
            </a:r>
          </a:p>
        </p:txBody>
      </p:sp>
    </p:spTree>
    <p:extLst>
      <p:ext uri="{BB962C8B-B14F-4D97-AF65-F5344CB8AC3E}">
        <p14:creationId xmlns:p14="http://schemas.microsoft.com/office/powerpoint/2010/main" val="3227387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4" y="499348"/>
            <a:ext cx="6369599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校園大樹路面平整作業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34" y="1831275"/>
            <a:ext cx="4565967" cy="350561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1838909"/>
            <a:ext cx="4655889" cy="349034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3174962" y="5517588"/>
            <a:ext cx="572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樂活教室前樟樹</a:t>
            </a:r>
            <a:r>
              <a:rPr lang="zh-TW" altLang="en-US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區</a:t>
            </a:r>
          </a:p>
        </p:txBody>
      </p:sp>
    </p:spTree>
    <p:extLst>
      <p:ext uri="{BB962C8B-B14F-4D97-AF65-F5344CB8AC3E}">
        <p14:creationId xmlns:p14="http://schemas.microsoft.com/office/powerpoint/2010/main" val="2074706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4" y="499348"/>
            <a:ext cx="6369599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校園大樹路面平整作業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55" y="1831275"/>
            <a:ext cx="4739779" cy="350561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1831274"/>
            <a:ext cx="4655889" cy="350561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3174962" y="5517588"/>
            <a:ext cx="572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樂活教室前樟樹</a:t>
            </a:r>
            <a:r>
              <a:rPr lang="zh-TW" altLang="en-US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區</a:t>
            </a:r>
          </a:p>
        </p:txBody>
      </p:sp>
    </p:spTree>
    <p:extLst>
      <p:ext uri="{BB962C8B-B14F-4D97-AF65-F5344CB8AC3E}">
        <p14:creationId xmlns:p14="http://schemas.microsoft.com/office/powerpoint/2010/main" val="2178031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4" y="499348"/>
            <a:ext cx="6369599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校園大樹路面平整作業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10" y="1831275"/>
            <a:ext cx="4267200" cy="350561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31274"/>
            <a:ext cx="4834855" cy="350561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3174965" y="5517588"/>
            <a:ext cx="572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活動中心旁南洋杉</a:t>
            </a:r>
            <a:endParaRPr lang="zh-TW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3083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4" y="499348"/>
            <a:ext cx="6369599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校園大樹路面平整作業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09" y="1831273"/>
            <a:ext cx="4426591" cy="3505611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53" y="1825357"/>
            <a:ext cx="4496499" cy="350561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3174965" y="5517588"/>
            <a:ext cx="572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活動中心旁南洋杉</a:t>
            </a:r>
            <a:endParaRPr lang="zh-TW" altLang="en-US" sz="54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2272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E8D626A7-0EC1-42F7-B3C6-BED8405D7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934" y="499348"/>
            <a:ext cx="9137967" cy="1002449"/>
          </a:xfrm>
        </p:spPr>
        <p:txBody>
          <a:bodyPr>
            <a:normAutofit fontScale="90000"/>
          </a:bodyPr>
          <a:lstStyle/>
          <a:p>
            <a:r>
              <a:rPr lang="en-US" altLang="zh-TW" b="1">
                <a:solidFill>
                  <a:schemeClr val="accent4">
                    <a:lumMod val="75000"/>
                  </a:schemeClr>
                </a:solidFill>
                <a:latin typeface="新細明體" panose="02020500000000000000" pitchFamily="18" charset="-120"/>
                <a:ea typeface="新細明體" panose="02020500000000000000" pitchFamily="18" charset="-120"/>
              </a:rPr>
              <a:t>▲</a:t>
            </a:r>
            <a:r>
              <a:rPr lang="zh-TW" altLang="zh-TW"/>
              <a:t>校園設施與環境改善</a:t>
            </a:r>
            <a:br>
              <a:rPr lang="en-US" altLang="zh-TW"/>
            </a:br>
            <a:r>
              <a:rPr lang="en-US" altLang="zh-TW"/>
              <a:t>(</a:t>
            </a:r>
            <a:r>
              <a:rPr lang="zh-TW" altLang="zh-TW"/>
              <a:t>廁所整修及沉澱水塔暨給水線整修工程</a:t>
            </a:r>
            <a:r>
              <a:rPr lang="en-US" altLang="zh-TW"/>
              <a:t>)</a:t>
            </a:r>
            <a:endParaRPr lang="zh-TW" altLang="en-US" b="1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1372B00-C10C-4F30-9331-B5CF76768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09" y="1825358"/>
            <a:ext cx="4426591" cy="350561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82CED59E-6661-491F-B6A0-E88CC9FB98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53" y="1825358"/>
            <a:ext cx="4496499" cy="350561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875661DD-65DF-441B-87A0-58DBBC358C07}"/>
              </a:ext>
            </a:extLst>
          </p:cNvPr>
          <p:cNvSpPr/>
          <p:nvPr/>
        </p:nvSpPr>
        <p:spPr>
          <a:xfrm>
            <a:off x="4213712" y="5517588"/>
            <a:ext cx="3647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幼兒園廁所</a:t>
            </a:r>
          </a:p>
        </p:txBody>
      </p:sp>
    </p:spTree>
    <p:extLst>
      <p:ext uri="{BB962C8B-B14F-4D97-AF65-F5344CB8AC3E}">
        <p14:creationId xmlns:p14="http://schemas.microsoft.com/office/powerpoint/2010/main" val="3026616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246</Words>
  <Application>Microsoft Office PowerPoint</Application>
  <PresentationFormat>寬螢幕</PresentationFormat>
  <Paragraphs>34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6" baseType="lpstr">
      <vt:lpstr>微軟正黑體</vt:lpstr>
      <vt:lpstr>新細明體</vt:lpstr>
      <vt:lpstr>標楷體</vt:lpstr>
      <vt:lpstr>Arial</vt:lpstr>
      <vt:lpstr>Office 佈景主題</vt:lpstr>
      <vt:lpstr>PowerPoint 簡報</vt:lpstr>
      <vt:lpstr>▲112學年度相關業務</vt:lpstr>
      <vt:lpstr>▲校園設施與環境改善 (校園綠美化空間整理)</vt:lpstr>
      <vt:lpstr>▲校園設施與環境改善 (校園綠美化空間整理)</vt:lpstr>
      <vt:lpstr>▲校園設施與環境改善 (校園大樹路面平整作業)</vt:lpstr>
      <vt:lpstr>▲校園設施與環境改善 (校園大樹路面平整作業)</vt:lpstr>
      <vt:lpstr>▲校園設施與環境改善 (校園大樹路面平整作業)</vt:lpstr>
      <vt:lpstr>▲校園設施與環境改善 (校園大樹路面平整作業)</vt:lpstr>
      <vt:lpstr>▲校園設施與環境改善 (廁所整修及沉澱水塔暨給水線整修工程)</vt:lpstr>
      <vt:lpstr>▲校園設施與環境改善 (廁所整修及沉澱水塔暨給水線整修工程)</vt:lpstr>
      <vt:lpstr>▲校園設施與環境改善 (廁所整修及沉澱水塔暨給水線整修工程)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16</cp:revision>
  <dcterms:created xsi:type="dcterms:W3CDTF">2023-08-29T07:42:24Z</dcterms:created>
  <dcterms:modified xsi:type="dcterms:W3CDTF">2023-08-31T04:59:03Z</dcterms:modified>
</cp:coreProperties>
</file>